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6" y="90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Информация по выделенным средствам из  местного и республиканского</a:t>
            </a:r>
            <a:r>
              <a:rPr lang="ru-RU" sz="2000" b="1" dirty="0" smtClean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96692" y="6290960"/>
            <a:ext cx="1163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2021 </a:t>
            </a:r>
            <a:r>
              <a:rPr lang="ru-RU" b="1" dirty="0"/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445" y="162248"/>
            <a:ext cx="9372600" cy="575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01.09.2021г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 smtClean="0">
                <a:latin typeface="+mn-lt"/>
              </a:rPr>
              <a:t/>
            </a:r>
            <a:br>
              <a:rPr lang="ru-RU" sz="1600" b="1" dirty="0" smtClean="0">
                <a:latin typeface="+mn-lt"/>
              </a:rPr>
            </a:br>
            <a:r>
              <a:rPr lang="ru-RU" sz="1600" b="1" dirty="0">
                <a:latin typeface="+mn-lt"/>
              </a:rPr>
              <a:t> </a:t>
            </a:r>
            <a:r>
              <a:rPr lang="ru-RU" sz="1600" b="1" dirty="0" smtClean="0">
                <a:latin typeface="+mn-lt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000" i="1" dirty="0" smtClean="0">
                <a:latin typeface="+mn-lt"/>
              </a:rPr>
              <a:t>(</a:t>
            </a:r>
            <a:r>
              <a:rPr lang="ru-RU" sz="1000" i="1" dirty="0" err="1" smtClean="0">
                <a:latin typeface="+mn-lt"/>
              </a:rPr>
              <a:t>тыс.тенге</a:t>
            </a:r>
            <a:r>
              <a:rPr lang="ru-RU" sz="1000" i="1" dirty="0" smtClean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925431"/>
              </p:ext>
            </p:extLst>
          </p:nvPr>
        </p:nvGraphicFramePr>
        <p:xfrm>
          <a:off x="473186" y="737758"/>
          <a:ext cx="9668340" cy="600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5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1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61602"/>
              </a:tblGrid>
              <a:tr h="106061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2021г</a:t>
                      </a: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договоров гарантии на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01.09.2021г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787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807872" rtl="0" eaLnBrk="1" fontAlgn="ctr" latinLnBrk="0" hangingPunct="1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1 067 895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255 351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3 238 813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1 141 745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2 436 798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424 586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1 236 583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179 559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1 666 664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438 599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2 059 123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170 274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1 106 575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200 728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1 702 657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656 945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1 232 614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1 260 250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85 560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2 033 869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523 840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1 641 939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294 094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1 930 000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581 193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9155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1 397 649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11 047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1 984 451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669 846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2 224 744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223 927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1896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2 853 281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407 895   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1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31 073 905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11 400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6 265 189   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3770</TotalTime>
  <Words>237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Расчет бюджетных средств по ГП ДКБ 2025 по состоянию на 01.09.2021г.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Динара Руслановна Кунанбаева</cp:lastModifiedBy>
  <cp:revision>432</cp:revision>
  <dcterms:created xsi:type="dcterms:W3CDTF">2018-01-19T11:56:47Z</dcterms:created>
  <dcterms:modified xsi:type="dcterms:W3CDTF">2021-09-13T06:58:05Z</dcterms:modified>
</cp:coreProperties>
</file>